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0BF7-7E5A-497A-86CE-D1E8789F5F52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2A8C-7B05-47A2-85AB-93663C06E1E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2019-10-20T06:26:08Z</dcterms:created>
  <dcterms:modified xsi:type="dcterms:W3CDTF">2019-10-20T06:32:35Z</dcterms:modified>
</cp:coreProperties>
</file>